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986142"/>
      </p:ext>
    </p:extLst>
  </p:cSld>
  <p:clrMapOvr>
    <a:masterClrMapping/>
  </p:clrMapOvr>
  <p:transition spd="slow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524557"/>
      </p:ext>
    </p:extLst>
  </p:cSld>
  <p:clrMapOvr>
    <a:masterClrMapping/>
  </p:clrMapOvr>
  <p:transition spd="slow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865437"/>
      </p:ext>
    </p:extLst>
  </p:cSld>
  <p:clrMapOvr>
    <a:masterClrMapping/>
  </p:clrMapOvr>
  <p:transition spd="slow" advClick="0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297776"/>
      </p:ext>
    </p:extLst>
  </p:cSld>
  <p:clrMapOvr>
    <a:masterClrMapping/>
  </p:clrMapOvr>
  <p:transition spd="slow" advClick="0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012680"/>
      </p:ext>
    </p:extLst>
  </p:cSld>
  <p:clrMapOvr>
    <a:masterClrMapping/>
  </p:clrMapOvr>
  <p:transition spd="slow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133469"/>
      </p:ext>
    </p:extLst>
  </p:cSld>
  <p:clrMapOvr>
    <a:masterClrMapping/>
  </p:clrMapOvr>
  <p:transition spd="slow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8191030"/>
      </p:ext>
    </p:extLst>
  </p:cSld>
  <p:clrMapOvr>
    <a:masterClrMapping/>
  </p:clrMapOvr>
  <p:transition spd="slow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754229"/>
      </p:ext>
    </p:extLst>
  </p:cSld>
  <p:clrMapOvr>
    <a:masterClrMapping/>
  </p:clrMapOvr>
  <p:transition spd="slow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366453"/>
      </p:ext>
    </p:extLst>
  </p:cSld>
  <p:clrMapOvr>
    <a:masterClrMapping/>
  </p:clrMapOvr>
  <p:transition spd="slow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856106"/>
      </p:ext>
    </p:extLst>
  </p:cSld>
  <p:clrMapOvr>
    <a:masterClrMapping/>
  </p:clrMapOvr>
  <p:transition spd="slow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808748"/>
      </p:ext>
    </p:extLst>
  </p:cSld>
  <p:clrMapOvr>
    <a:masterClrMapping/>
  </p:clrMapOvr>
  <p:transition spd="slow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4662-8ED4-40F5-A0F9-73BBD7C85D1E}" type="datetimeFigureOut">
              <a:rPr lang="hu-HU" smtClean="0"/>
              <a:t>2012.12.31.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E484-7777-4396-B600-F0C246D5E3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0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	</a:t>
            </a:r>
            <a:br>
              <a:rPr lang="hu-HU" dirty="0" smtClean="0"/>
            </a:br>
            <a:r>
              <a:rPr lang="hu-HU" dirty="0" smtClean="0">
                <a:latin typeface="Algerian" pitchFamily="82" charset="0"/>
              </a:rPr>
              <a:t>DUNA KINCSEI VETÉLKEDŐ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200" dirty="0" smtClean="0">
                <a:latin typeface="Times New Roman" pitchFamily="18" charset="0"/>
                <a:cs typeface="Times New Roman" pitchFamily="18" charset="0"/>
              </a:rPr>
              <a:t>A NEMZETEKET ÖSSZEKÖTŐ DUNA FOLYAM NYOMÁBAN</a:t>
            </a:r>
            <a:endParaRPr lang="hu-H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Iskolánk csapata – </a:t>
            </a:r>
            <a:r>
              <a:rPr lang="hu-HU" dirty="0" smtClean="0">
                <a:latin typeface="Brush Script MT" pitchFamily="66" charset="0"/>
              </a:rPr>
              <a:t>Budai Dániel, Ignácz József, Petrovics Arabella </a:t>
            </a:r>
            <a:r>
              <a:rPr lang="hu-HU" dirty="0" smtClean="0"/>
              <a:t>– bejutott a döntőbe.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9981293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21814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8643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5670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7485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6965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740" y="-1197260"/>
            <a:ext cx="6858000" cy="92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7949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060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54722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2587"/>
      </p:ext>
    </p:extLst>
  </p:cSld>
  <p:clrMapOvr>
    <a:masterClrMapping/>
  </p:clrMapOvr>
  <p:transition spd="slow" advClick="0" advTm="4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17</Words>
  <Application>Microsoft Office PowerPoint</Application>
  <PresentationFormat>Diavetítés a képernyőre (4:3 oldalarány)</PresentationFormat>
  <Paragraphs>2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   DUNA KINCSEI VETÉLKEDŐ A NEMZETEKET ÖSSZEKÖTŐ DUNA FOLYAM NYOMÁBAN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 KINCSEI VETÉLKEDŐ A NEMZETEKET ÖSSZEKÖTŐ DUNA FOLYAM NYOMÁBAN</dc:title>
  <dc:creator>Windows-felhasználó</dc:creator>
  <cp:lastModifiedBy>Windows-felhasználó</cp:lastModifiedBy>
  <cp:revision>4</cp:revision>
  <dcterms:created xsi:type="dcterms:W3CDTF">2012-12-31T17:06:03Z</dcterms:created>
  <dcterms:modified xsi:type="dcterms:W3CDTF">2012-12-31T17:40:52Z</dcterms:modified>
</cp:coreProperties>
</file>